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B08FB-F78E-3749-928A-4CA33F986E5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00B9-9386-3749-9586-2C4F42789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8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00B9-9386-3749-9586-2C4F42789E0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1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00B9-9386-3749-9586-2C4F42789E0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55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00B9-9386-3749-9586-2C4F42789E0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26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00B9-9386-3749-9586-2C4F42789E0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923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00B9-9386-3749-9586-2C4F42789E0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1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9FFD-2E22-014E-9D66-2D24E1391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2424A5-8959-9542-BC5A-B80BAF954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BA67B-7767-1B49-B8B9-2A53B4F6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B928E-EF35-2D46-AED1-48D77BEA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E7E01-7AC8-D14D-98B6-89644157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629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2EF14-E33B-4745-B907-D681C450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CBA5C-3AB0-8B45-9ED9-30A44B209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383A1-33F8-5F45-9550-965F90BF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D389D0-6B4E-E140-AE3F-7A6C2DA9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CAA55-A1C3-F243-AC45-126398AC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294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9DC43D-6E0A-194E-9020-9B8BFE420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CBC173-F80F-5C4D-A813-C408BE49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2B303-433D-CC47-9340-BCCD8C09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37BD65-C615-114B-91D2-4572533E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D9BDA3-16DA-0D47-A6DF-58761261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727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9BFB2-7226-5F48-8A38-A8E3761A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63569-2A5F-C148-91FA-75053CE2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025C1-54D1-784B-B8D1-6DB6ABBF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2FD0-9401-3B41-A0B5-34473465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40AD3-BA5F-0A4E-B5DD-C39454BD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37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51188-BFEF-7E40-9CA2-47727920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50116-4721-6645-8EC9-A36099420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44B7-AE0F-684E-98DD-8D2BE3C2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444C-3EA1-2840-91A3-854D0900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23AEF-02A3-0149-BE0E-B6F0F748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40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EDB75-7F70-B943-B5D5-DFAB1FBD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D1226-A2AE-DB41-8F16-C5AE84FD7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D9F6A-EBBF-EB4B-BE9A-102372E90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78D1E1-3219-AF4C-BF51-276D5463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12364-8F5C-FA4E-9FC4-CAEE20D8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D58B81-A678-874F-8768-BBB56FEE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83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4B8E9-710F-024D-B2BE-3C68B964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69C45-C4AF-DA4A-BC00-071EAD3A4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D73972-7616-5847-98E7-7B5F13C7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6CAC84-D5CF-104C-B0FF-34E469E47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EC3770-4324-2F47-9D36-B0B6817B9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9D9720-1AB0-3340-8868-E0256FC3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C4EE87-EBA3-1C4A-A917-5205EF4A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6B6D21-4131-0B4C-A563-90C3733B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137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CD558-4147-F443-8E60-EA05C80D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6A741C-124A-1740-ACA7-5126E434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89DA6E-16DC-0F40-8183-921C2628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799865-501D-D14F-8D24-7562D04B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87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A228CB-0F19-C14F-993C-E5E690EA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489E00-555F-534F-AE11-FA9AD3B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283A5-4505-DF45-B998-72023422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11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880B3-0E9E-2B4D-8DCD-1C81E74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025EF-9982-EC4C-8B4E-E580C627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8FAC7-E5B8-EC46-B679-E885339F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E0190-1002-584D-9EE0-281025EC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3AD760-324A-1440-B940-0CD68364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3A227-88CF-4346-A06A-45ECE955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64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5BA7-C99A-3943-A0E4-20142873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CCFEEE-D543-874B-95D2-86C1AB0AC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A74CF-A630-4045-8B1B-33E2E706B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6A9D4-C981-584C-962F-37EC5F25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DA6AC-F70C-1D40-A67C-DC7AA4BB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9FEA1-8ACF-8847-A8EC-B493FBB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20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7286CF-6BC4-764A-A5EA-CE764489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ED0F8F-353D-9440-B0B5-137F45CF3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A24AA-9D4D-A841-A373-4711572E9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4DF10-1061-5147-A17E-65E64744D265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AEB38-37DD-1742-B9E5-5717FA361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44D94-6F88-5B4C-813A-5D85CF017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4D46E-B7AF-2849-9ADB-25748EE6A0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9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0D135-9AD1-0D47-8EB9-64181A3FA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절주</a:t>
            </a:r>
            <a:r>
              <a:rPr kumimoji="1" lang="ko-KR" altLang="en-US" dirty="0"/>
              <a:t> 웹사이트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A6203-7A05-B846-A0F6-7F52C317A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kumimoji="1" lang="en-US" altLang="ko-KR" dirty="0"/>
          </a:p>
          <a:p>
            <a:pPr algn="r"/>
            <a:r>
              <a:rPr kumimoji="1" lang="ko-KR" altLang="en-US" dirty="0"/>
              <a:t>컴퓨터정보과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2-C</a:t>
            </a:r>
          </a:p>
          <a:p>
            <a:pPr algn="r"/>
            <a:r>
              <a:rPr kumimoji="1" lang="en-US" altLang="ko-KR" dirty="0"/>
              <a:t>201844075 </a:t>
            </a:r>
            <a:r>
              <a:rPr kumimoji="1" lang="ko-KR" altLang="en-US" dirty="0" err="1"/>
              <a:t>노영단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56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로그인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B53A6-94C9-AA41-A915-1C4ED03D45F9}"/>
              </a:ext>
            </a:extLst>
          </p:cNvPr>
          <p:cNvSpPr/>
          <p:nvPr/>
        </p:nvSpPr>
        <p:spPr>
          <a:xfrm>
            <a:off x="4188085" y="2554427"/>
            <a:ext cx="4067504" cy="34147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30214-F1C1-174B-AADA-FDD97449BC1F}"/>
              </a:ext>
            </a:extLst>
          </p:cNvPr>
          <p:cNvSpPr txBox="1"/>
          <p:nvPr/>
        </p:nvSpPr>
        <p:spPr>
          <a:xfrm>
            <a:off x="4541463" y="328140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ID</a:t>
            </a:r>
            <a:endParaRPr kumimoji="1"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83AC8-D7E7-EF44-AFB1-775AF1D1A9F3}"/>
              </a:ext>
            </a:extLst>
          </p:cNvPr>
          <p:cNvSpPr txBox="1"/>
          <p:nvPr/>
        </p:nvSpPr>
        <p:spPr>
          <a:xfrm>
            <a:off x="5433799" y="255442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accent1">
                    <a:lumMod val="50000"/>
                  </a:schemeClr>
                </a:solidFill>
              </a:rPr>
              <a:t>Sign In</a:t>
            </a:r>
            <a:endParaRPr kumimoji="1" lang="ko-KR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25AE58B-7567-504F-9716-9BF189194AD0}"/>
              </a:ext>
            </a:extLst>
          </p:cNvPr>
          <p:cNvCxnSpPr/>
          <p:nvPr/>
        </p:nvCxnSpPr>
        <p:spPr>
          <a:xfrm>
            <a:off x="4547287" y="3925006"/>
            <a:ext cx="3435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09B14F-CEE2-D14A-8328-E50CC2A8A17D}"/>
              </a:ext>
            </a:extLst>
          </p:cNvPr>
          <p:cNvSpPr txBox="1"/>
          <p:nvPr/>
        </p:nvSpPr>
        <p:spPr>
          <a:xfrm>
            <a:off x="4541463" y="4382381"/>
            <a:ext cx="140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6">
                    <a:lumMod val="75000"/>
                  </a:schemeClr>
                </a:solidFill>
              </a:rPr>
              <a:t>PASSWORD</a:t>
            </a:r>
            <a:endParaRPr kumimoji="1"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8F09117-B6F5-484E-9D8C-43187A47293E}"/>
              </a:ext>
            </a:extLst>
          </p:cNvPr>
          <p:cNvCxnSpPr/>
          <p:nvPr/>
        </p:nvCxnSpPr>
        <p:spPr>
          <a:xfrm>
            <a:off x="4547287" y="5053589"/>
            <a:ext cx="3435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FAF86B-6E01-4E6C-A7F0-8ED5725DE252}"/>
              </a:ext>
            </a:extLst>
          </p:cNvPr>
          <p:cNvSpPr/>
          <p:nvPr/>
        </p:nvSpPr>
        <p:spPr>
          <a:xfrm>
            <a:off x="4547287" y="5251795"/>
            <a:ext cx="3435178" cy="4486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Sign In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다이어리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DEFCEB-8A15-2A44-A735-132074E7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83" y="1720077"/>
            <a:ext cx="5634258" cy="4516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EF2387-C883-F64D-9135-9462B6AC4979}"/>
              </a:ext>
            </a:extLst>
          </p:cNvPr>
          <p:cNvSpPr txBox="1"/>
          <p:nvPr/>
        </p:nvSpPr>
        <p:spPr>
          <a:xfrm>
            <a:off x="8310584" y="19405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n w="6600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오늘의 기록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8982C-4EEE-2249-ACE8-76053D5D7098}"/>
              </a:ext>
            </a:extLst>
          </p:cNvPr>
          <p:cNvSpPr txBox="1"/>
          <p:nvPr/>
        </p:nvSpPr>
        <p:spPr>
          <a:xfrm>
            <a:off x="8241957" y="3089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212A3-A8D4-CF43-A9CC-F71E5DC075D3}"/>
              </a:ext>
            </a:extLst>
          </p:cNvPr>
          <p:cNvSpPr txBox="1"/>
          <p:nvPr/>
        </p:nvSpPr>
        <p:spPr>
          <a:xfrm>
            <a:off x="7858898" y="271985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마신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015919-2C45-674C-B3C1-7C187F974617}"/>
              </a:ext>
            </a:extLst>
          </p:cNvPr>
          <p:cNvSpPr/>
          <p:nvPr/>
        </p:nvSpPr>
        <p:spPr>
          <a:xfrm>
            <a:off x="9086048" y="2719857"/>
            <a:ext cx="93457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122E2-C2F6-CE4E-8F09-373FB3FDD5AB}"/>
              </a:ext>
            </a:extLst>
          </p:cNvPr>
          <p:cNvSpPr txBox="1"/>
          <p:nvPr/>
        </p:nvSpPr>
        <p:spPr>
          <a:xfrm>
            <a:off x="7896299" y="36431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마신 양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361B9D6-66B1-854E-B355-24548C02CAE4}"/>
              </a:ext>
            </a:extLst>
          </p:cNvPr>
          <p:cNvCxnSpPr>
            <a:cxnSpLocks/>
          </p:cNvCxnSpPr>
          <p:nvPr/>
        </p:nvCxnSpPr>
        <p:spPr>
          <a:xfrm>
            <a:off x="8938903" y="3963925"/>
            <a:ext cx="816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CE6D31-C014-5145-8CF6-FA76AABC8086}"/>
              </a:ext>
            </a:extLst>
          </p:cNvPr>
          <p:cNvSpPr txBox="1"/>
          <p:nvPr/>
        </p:nvSpPr>
        <p:spPr>
          <a:xfrm>
            <a:off x="9732889" y="36899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ml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CF4802-F88E-D545-A57F-DA718B756DA7}"/>
              </a:ext>
            </a:extLst>
          </p:cNvPr>
          <p:cNvSpPr/>
          <p:nvPr/>
        </p:nvSpPr>
        <p:spPr>
          <a:xfrm>
            <a:off x="7905177" y="4296792"/>
            <a:ext cx="2280942" cy="941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  <p:sp>
        <p:nvSpPr>
          <p:cNvPr id="13" name="호 12">
            <a:extLst>
              <a:ext uri="{FF2B5EF4-FFF2-40B4-BE49-F238E27FC236}">
                <a16:creationId xmlns:a16="http://schemas.microsoft.com/office/drawing/2014/main" id="{8DF6856C-AE36-8F41-8968-A71E6135B0F3}"/>
              </a:ext>
            </a:extLst>
          </p:cNvPr>
          <p:cNvSpPr/>
          <p:nvPr/>
        </p:nvSpPr>
        <p:spPr>
          <a:xfrm>
            <a:off x="10193528" y="5290848"/>
            <a:ext cx="910968" cy="1012054"/>
          </a:xfrm>
          <a:prstGeom prst="arc">
            <a:avLst>
              <a:gd name="adj1" fmla="val 11471818"/>
              <a:gd name="adj2" fmla="val 0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7B2A4-A2B2-3A40-B566-CBB5629C2AFB}"/>
              </a:ext>
            </a:extLst>
          </p:cNvPr>
          <p:cNvSpPr txBox="1"/>
          <p:nvPr/>
        </p:nvSpPr>
        <p:spPr>
          <a:xfrm>
            <a:off x="10302385" y="5796875"/>
            <a:ext cx="175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하루 권장량을 넘었을 시 알림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0218C-8C56-B14F-832B-22DF67E45D10}"/>
              </a:ext>
            </a:extLst>
          </p:cNvPr>
          <p:cNvSpPr txBox="1"/>
          <p:nvPr/>
        </p:nvSpPr>
        <p:spPr>
          <a:xfrm>
            <a:off x="7846541" y="434564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목표량을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잘 지키셨네요</a:t>
            </a:r>
            <a:r>
              <a:rPr kumimoji="1" lang="en-US" altLang="ko-KR" dirty="0"/>
              <a:t>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E04A33-9BBB-E643-8FBC-26229BD3909C}"/>
              </a:ext>
            </a:extLst>
          </p:cNvPr>
          <p:cNvSpPr/>
          <p:nvPr/>
        </p:nvSpPr>
        <p:spPr>
          <a:xfrm>
            <a:off x="7905177" y="5290848"/>
            <a:ext cx="2280942" cy="941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36DFB-8E48-6646-AD50-6AE097F8D506}"/>
              </a:ext>
            </a:extLst>
          </p:cNvPr>
          <p:cNvSpPr txBox="1"/>
          <p:nvPr/>
        </p:nvSpPr>
        <p:spPr>
          <a:xfrm>
            <a:off x="7897768" y="535331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유발 될 수 있는 질병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랜덤</a:t>
            </a:r>
            <a:r>
              <a:rPr kumimoji="1" lang="en-US" altLang="ko-KR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D1CCD-CC6E-374B-9BE7-171966DB2010}"/>
              </a:ext>
            </a:extLst>
          </p:cNvPr>
          <p:cNvSpPr txBox="1"/>
          <p:nvPr/>
        </p:nvSpPr>
        <p:spPr>
          <a:xfrm>
            <a:off x="7829305" y="473925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목표량을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못 </a:t>
            </a:r>
            <a:r>
              <a:rPr kumimoji="1" lang="ko-KR" altLang="en-US" dirty="0" err="1"/>
              <a:t>지키셨네요ㅠ</a:t>
            </a:r>
            <a:endParaRPr kumimoji="1" lang="en-US" altLang="ko-KR" dirty="0"/>
          </a:p>
        </p:txBody>
      </p:sp>
      <p:sp>
        <p:nvSpPr>
          <p:cNvPr id="19" name="호 18">
            <a:extLst>
              <a:ext uri="{FF2B5EF4-FFF2-40B4-BE49-F238E27FC236}">
                <a16:creationId xmlns:a16="http://schemas.microsoft.com/office/drawing/2014/main" id="{D0A62A5E-ED0F-8B4D-A440-3AF1B0DD8A96}"/>
              </a:ext>
            </a:extLst>
          </p:cNvPr>
          <p:cNvSpPr/>
          <p:nvPr/>
        </p:nvSpPr>
        <p:spPr>
          <a:xfrm>
            <a:off x="10179882" y="3963925"/>
            <a:ext cx="910968" cy="1012054"/>
          </a:xfrm>
          <a:prstGeom prst="arc">
            <a:avLst>
              <a:gd name="adj1" fmla="val 11471818"/>
              <a:gd name="adj2" fmla="val 0"/>
            </a:avLst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1424A-89EE-C941-BE3C-2104D5E7CAAB}"/>
              </a:ext>
            </a:extLst>
          </p:cNvPr>
          <p:cNvSpPr txBox="1"/>
          <p:nvPr/>
        </p:nvSpPr>
        <p:spPr>
          <a:xfrm>
            <a:off x="10621660" y="4416088"/>
            <a:ext cx="110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목표치를</a:t>
            </a:r>
            <a:endParaRPr kumimoji="1" lang="en-US" altLang="ko-KR" dirty="0"/>
          </a:p>
          <a:p>
            <a:r>
              <a:rPr kumimoji="1" lang="ko-KR" altLang="en-US" dirty="0"/>
              <a:t>지켰는가</a:t>
            </a:r>
          </a:p>
        </p:txBody>
      </p:sp>
    </p:spTree>
    <p:extLst>
      <p:ext uri="{BB962C8B-B14F-4D97-AF65-F5344CB8AC3E}">
        <p14:creationId xmlns:p14="http://schemas.microsoft.com/office/powerpoint/2010/main" val="142950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질병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8982C-4EEE-2249-ACE8-76053D5D7098}"/>
              </a:ext>
            </a:extLst>
          </p:cNvPr>
          <p:cNvSpPr txBox="1"/>
          <p:nvPr/>
        </p:nvSpPr>
        <p:spPr>
          <a:xfrm>
            <a:off x="8241957" y="3089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555C8-9392-8948-B55B-4DC4852826F1}"/>
              </a:ext>
            </a:extLst>
          </p:cNvPr>
          <p:cNvSpPr txBox="1"/>
          <p:nvPr/>
        </p:nvSpPr>
        <p:spPr>
          <a:xfrm>
            <a:off x="3673701" y="2106068"/>
            <a:ext cx="5096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R" sz="3200" i="1" u="sng" dirty="0">
                <a:solidFill>
                  <a:schemeClr val="accent1">
                    <a:lumMod val="75000"/>
                  </a:schemeClr>
                </a:solidFill>
              </a:rPr>
              <a:t>Disease caused by alcohol</a:t>
            </a:r>
            <a:endParaRPr kumimoji="1" lang="ko-KR" altLang="en-US" sz="3200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FF9C9B-8283-994B-B903-94C9481E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65" y="3270871"/>
            <a:ext cx="2423469" cy="21112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4439D-1543-234E-98BA-FDF1979D194B}"/>
              </a:ext>
            </a:extLst>
          </p:cNvPr>
          <p:cNvSpPr txBox="1"/>
          <p:nvPr/>
        </p:nvSpPr>
        <p:spPr>
          <a:xfrm>
            <a:off x="2602734" y="287525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알코올성 간질환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3DAC3-7AAF-A742-804A-903CCC21BD78}"/>
              </a:ext>
            </a:extLst>
          </p:cNvPr>
          <p:cNvSpPr txBox="1"/>
          <p:nvPr/>
        </p:nvSpPr>
        <p:spPr>
          <a:xfrm>
            <a:off x="2519539" y="5517875"/>
            <a:ext cx="740459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/>
              <a:t>과다한 음주로 인해 발생하는 간질환을 의미하며 무증상 </a:t>
            </a:r>
            <a:r>
              <a:rPr lang="ko-KR" altLang="en-US" dirty="0" err="1"/>
              <a:t>지방간에서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알코올성 간염</a:t>
            </a:r>
            <a:r>
              <a:rPr lang="en-US" altLang="ko-KR" dirty="0"/>
              <a:t>, </a:t>
            </a:r>
            <a:r>
              <a:rPr lang="ko-KR" altLang="en-US" dirty="0" err="1"/>
              <a:t>간경변</a:t>
            </a:r>
            <a:r>
              <a:rPr lang="en-US" altLang="ko-KR" dirty="0"/>
              <a:t>, </a:t>
            </a:r>
            <a:r>
              <a:rPr lang="ko-KR" altLang="en-US" dirty="0"/>
              <a:t>말기 </a:t>
            </a:r>
            <a:r>
              <a:rPr lang="ko-KR" altLang="en-US" dirty="0" err="1"/>
              <a:t>간부전에</a:t>
            </a:r>
            <a:r>
              <a:rPr lang="ko-KR" altLang="en-US" dirty="0"/>
              <a:t> 이르는 다양한 질환을 말합니다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23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사고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8982C-4EEE-2249-ACE8-76053D5D7098}"/>
              </a:ext>
            </a:extLst>
          </p:cNvPr>
          <p:cNvSpPr txBox="1"/>
          <p:nvPr/>
        </p:nvSpPr>
        <p:spPr>
          <a:xfrm>
            <a:off x="8241957" y="3089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555C8-9392-8948-B55B-4DC4852826F1}"/>
              </a:ext>
            </a:extLst>
          </p:cNvPr>
          <p:cNvSpPr txBox="1"/>
          <p:nvPr/>
        </p:nvSpPr>
        <p:spPr>
          <a:xfrm>
            <a:off x="4314518" y="2089457"/>
            <a:ext cx="3814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i="1" u="sng" dirty="0">
                <a:solidFill>
                  <a:schemeClr val="accent5">
                    <a:lumMod val="50000"/>
                  </a:schemeClr>
                </a:solidFill>
              </a:rPr>
              <a:t>A drunken accident</a:t>
            </a:r>
            <a:endParaRPr kumimoji="1" lang="ko-KR" altLang="en-US" sz="3200" i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4439D-1543-234E-98BA-FDF1979D194B}"/>
              </a:ext>
            </a:extLst>
          </p:cNvPr>
          <p:cNvSpPr txBox="1"/>
          <p:nvPr/>
        </p:nvSpPr>
        <p:spPr>
          <a:xfrm>
            <a:off x="2614024" y="286695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음주운전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3DAC3-7AAF-A742-804A-903CCC21BD78}"/>
              </a:ext>
            </a:extLst>
          </p:cNvPr>
          <p:cNvSpPr txBox="1"/>
          <p:nvPr/>
        </p:nvSpPr>
        <p:spPr>
          <a:xfrm>
            <a:off x="2183529" y="5435332"/>
            <a:ext cx="80602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/>
              <a:t> 술에 취한 상태에서 자동차 등을 운전하는 것으로</a:t>
            </a:r>
            <a:r>
              <a:rPr lang="en-US" altLang="ko-KR" dirty="0"/>
              <a:t>, </a:t>
            </a:r>
            <a:r>
              <a:rPr lang="ko-KR" altLang="en-US" dirty="0"/>
              <a:t>음주운전을 한 경우에는 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사고가 발생하지 않았어도 도로교통법 위반으로 별도의 처벌을 받게 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513EA-727F-E848-9CAB-934FAC1B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34" y="3206763"/>
            <a:ext cx="2926399" cy="21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대안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8982C-4EEE-2249-ACE8-76053D5D7098}"/>
              </a:ext>
            </a:extLst>
          </p:cNvPr>
          <p:cNvSpPr txBox="1"/>
          <p:nvPr/>
        </p:nvSpPr>
        <p:spPr>
          <a:xfrm>
            <a:off x="8241957" y="3089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555C8-9392-8948-B55B-4DC4852826F1}"/>
              </a:ext>
            </a:extLst>
          </p:cNvPr>
          <p:cNvSpPr txBox="1"/>
          <p:nvPr/>
        </p:nvSpPr>
        <p:spPr>
          <a:xfrm>
            <a:off x="4469817" y="2055590"/>
            <a:ext cx="3252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3200" i="1" u="sng" dirty="0">
                <a:solidFill>
                  <a:schemeClr val="accent5">
                    <a:lumMod val="50000"/>
                  </a:schemeClr>
                </a:solidFill>
              </a:rPr>
              <a:t>Alternative drink</a:t>
            </a:r>
            <a:endParaRPr kumimoji="1" lang="ko-KR" altLang="en-US" sz="3200" i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4439D-1543-234E-98BA-FDF1979D194B}"/>
              </a:ext>
            </a:extLst>
          </p:cNvPr>
          <p:cNvSpPr txBox="1"/>
          <p:nvPr/>
        </p:nvSpPr>
        <p:spPr>
          <a:xfrm>
            <a:off x="2614024" y="2866950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술 대신 알코올이 안 들어있는 음료 마시기</a:t>
            </a:r>
            <a:endParaRPr kumimoji="1"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3DAC3-7AAF-A742-804A-903CCC21BD78}"/>
              </a:ext>
            </a:extLst>
          </p:cNvPr>
          <p:cNvSpPr txBox="1"/>
          <p:nvPr/>
        </p:nvSpPr>
        <p:spPr>
          <a:xfrm>
            <a:off x="2578851" y="5641764"/>
            <a:ext cx="728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/>
              <a:t> 술 맛이 나지만 알코올이 들어가있지 않은 음료를 마시는 것도 좋다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C9429D-F0A4-384D-9CDB-56D6A9C9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986" y="3240009"/>
            <a:ext cx="2171701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1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6E3F-8E21-A94C-A1F9-5EF3EB07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 </a:t>
            </a:r>
            <a:r>
              <a:rPr kumimoji="1" lang="ko-KR" altLang="en-US" dirty="0" err="1"/>
              <a:t>배경사진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452DE7-E769-FA46-A948-4FD9E6F12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5888"/>
            <a:ext cx="3885069" cy="2043112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E3835F-AF2E-C443-BCA0-6B0F6395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69" y="1556624"/>
            <a:ext cx="6160631" cy="1701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A93F6-C70A-0146-9621-AFD757D7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49763"/>
            <a:ext cx="5918200" cy="1317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6E485A-A3CD-1341-8A3F-5C758798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684" y="3599737"/>
            <a:ext cx="4927600" cy="25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6E3F-8E21-A94C-A1F9-5EF3EB07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메인 페이지 </a:t>
            </a:r>
            <a:r>
              <a:rPr kumimoji="1" lang="ko-KR" altLang="en-US" dirty="0" err="1"/>
              <a:t>배경사진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0E2DC-D3DE-0146-B4D6-2AA92754C80B}"/>
              </a:ext>
            </a:extLst>
          </p:cNvPr>
          <p:cNvSpPr txBox="1"/>
          <p:nvPr/>
        </p:nvSpPr>
        <p:spPr>
          <a:xfrm>
            <a:off x="838200" y="16906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15F521-5812-8846-BB81-AA75073D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0" y="1690688"/>
            <a:ext cx="3336581" cy="2220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E18A9-646A-0B43-A31E-351372FC0079}"/>
              </a:ext>
            </a:extLst>
          </p:cNvPr>
          <p:cNvSpPr txBox="1"/>
          <p:nvPr/>
        </p:nvSpPr>
        <p:spPr>
          <a:xfrm>
            <a:off x="6682421" y="16922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197C6B-4174-3648-A2B9-892E2FB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832" y="1690688"/>
            <a:ext cx="3331368" cy="2220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383D6A-671C-D24E-9B34-79BB37A86B64}"/>
              </a:ext>
            </a:extLst>
          </p:cNvPr>
          <p:cNvSpPr txBox="1"/>
          <p:nvPr/>
        </p:nvSpPr>
        <p:spPr>
          <a:xfrm>
            <a:off x="838200" y="40909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5FB0A5-CEA5-154F-AF6A-FC078AE4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399" y="4135025"/>
            <a:ext cx="3336581" cy="235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2A1ACE-9E31-C148-95A9-57CC3A2B3B75}"/>
              </a:ext>
            </a:extLst>
          </p:cNvPr>
          <p:cNvSpPr txBox="1"/>
          <p:nvPr/>
        </p:nvSpPr>
        <p:spPr>
          <a:xfrm>
            <a:off x="6682421" y="40909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8E35EF-10C4-9C42-ABAB-97FD0165C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832" y="4135025"/>
            <a:ext cx="3328111" cy="22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9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F9C44-9E22-1B4A-A422-05C202B2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알고리즘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394A176-9487-2C41-BCDF-BEA055D82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782" y="0"/>
            <a:ext cx="7103217" cy="6863013"/>
          </a:xfrm>
        </p:spPr>
      </p:pic>
    </p:spTree>
    <p:extLst>
      <p:ext uri="{BB962C8B-B14F-4D97-AF65-F5344CB8AC3E}">
        <p14:creationId xmlns:p14="http://schemas.microsoft.com/office/powerpoint/2010/main" val="214560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F9C44-9E22-1B4A-A422-05C202B2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차주계획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51ED70-12DF-8443-93EF-917EED0D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에 대해 공부해오겠습니다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메인페이지를 만들어오겠습니다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6C87C-D6E4-2048-A982-8EDDDD76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sz="4000" dirty="0"/>
              <a:t>감사합니다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9024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지난주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F369C-E74B-5049-854E-632A785B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간단한 알고리즘 설계를 해오겠습니다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사이트의 디자인 구상을 해오겠습니다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1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새로운 기능과 기능 보안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F369C-E74B-5049-854E-632A785B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하루 권장 알코올 양에 따른 경고가 아닌 사용자마다 각각 등록한 목표 주량에 따른 경고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음주로 인해 발생할 수 있는 범죄행위같은 좋지않은 행동을 알려준다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전날 목표량을 넘었다면 사용자가 설정한 시간에 원하는 문자로 알림을 보내준다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다른 기능들이 다 구현된다면 만들기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55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7D69E-604A-1440-9992-8D8C8C18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참고 사이트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EA16B-B0B7-7C4F-94D2-CE165B1E95D6}"/>
              </a:ext>
            </a:extLst>
          </p:cNvPr>
          <p:cNvSpPr txBox="1"/>
          <p:nvPr/>
        </p:nvSpPr>
        <p:spPr>
          <a:xfrm>
            <a:off x="-44463" y="5969655"/>
            <a:ext cx="12280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신규 오픈한 국내외 웹사이트를 소개 평가하는 </a:t>
            </a:r>
            <a:r>
              <a:rPr lang="ko-KR" altLang="en-US" sz="2800" dirty="0" err="1"/>
              <a:t>웹디자이너</a:t>
            </a:r>
            <a:r>
              <a:rPr lang="ko-KR" altLang="en-US" sz="2800" dirty="0"/>
              <a:t> 커뮤니티입니다</a:t>
            </a:r>
            <a:r>
              <a:rPr lang="en-US" altLang="ko-KR" sz="2800" dirty="0"/>
              <a:t>.</a:t>
            </a:r>
            <a:endParaRPr kumimoji="1" lang="ko-KR" altLang="en-US" sz="28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CB65C912-0133-F741-AFB7-EADC64B46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06" y="1369412"/>
            <a:ext cx="7360388" cy="4600243"/>
          </a:xfrm>
        </p:spPr>
      </p:pic>
    </p:spTree>
    <p:extLst>
      <p:ext uri="{BB962C8B-B14F-4D97-AF65-F5344CB8AC3E}">
        <p14:creationId xmlns:p14="http://schemas.microsoft.com/office/powerpoint/2010/main" val="277509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참고 사이트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F369C-E74B-5049-854E-632A785B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B40F2-9C6D-1A4A-83A1-0B2844D0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3372"/>
            <a:ext cx="5495324" cy="3149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0E08BF-2BD9-6B4E-A779-F7B7BE83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51" y="2974386"/>
            <a:ext cx="5631249" cy="32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참고 사이트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F369C-E74B-5049-854E-632A785B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9785F-54EC-3341-88D3-2CB3D912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885"/>
            <a:ext cx="5624899" cy="33220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82C4EC-5BFA-1F47-B36D-CF183E79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1" y="3082903"/>
            <a:ext cx="5624899" cy="33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메인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00830C-F03D-A94B-B961-69F8E0A16873}"/>
              </a:ext>
            </a:extLst>
          </p:cNvPr>
          <p:cNvSpPr/>
          <p:nvPr/>
        </p:nvSpPr>
        <p:spPr>
          <a:xfrm>
            <a:off x="2199927" y="1690688"/>
            <a:ext cx="8043823" cy="38623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래픽 6" descr="단일 톱니바퀴">
            <a:extLst>
              <a:ext uri="{FF2B5EF4-FFF2-40B4-BE49-F238E27FC236}">
                <a16:creationId xmlns:a16="http://schemas.microsoft.com/office/drawing/2014/main" id="{734E1A16-78F1-A741-BFC4-F6C226FF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985" y="1649240"/>
            <a:ext cx="493845" cy="49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33E85-4ABA-B449-A41B-2E5CC1477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007" y="1707721"/>
            <a:ext cx="356845" cy="356845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7BEADFE-AFCD-0D46-8D42-2EA81535B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58" y="3311653"/>
            <a:ext cx="6489357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44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Drink in moderation</a:t>
            </a:r>
          </a:p>
          <a:p>
            <a:pPr marL="0" indent="0" algn="ctr">
              <a:buNone/>
            </a:pPr>
            <a:r>
              <a:rPr lang="en-US" altLang="ko-K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Drink in moderation</a:t>
            </a:r>
            <a:r>
              <a:rPr lang="ko-KR" alt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은 </a:t>
            </a:r>
            <a:r>
              <a:rPr lang="ko-KR" alt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절주를</a:t>
            </a:r>
            <a:r>
              <a:rPr lang="ko-KR" alt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지향하는 사이트 입니다</a:t>
            </a:r>
            <a:r>
              <a:rPr lang="en-US" altLang="ko-K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endParaRPr lang="ko-KR" altLang="en-US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746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메인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00830C-F03D-A94B-B961-69F8E0A16873}"/>
              </a:ext>
            </a:extLst>
          </p:cNvPr>
          <p:cNvSpPr/>
          <p:nvPr/>
        </p:nvSpPr>
        <p:spPr>
          <a:xfrm>
            <a:off x="2199927" y="1690688"/>
            <a:ext cx="8043823" cy="38623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래픽 6" descr="단일 톱니바퀴">
            <a:extLst>
              <a:ext uri="{FF2B5EF4-FFF2-40B4-BE49-F238E27FC236}">
                <a16:creationId xmlns:a16="http://schemas.microsoft.com/office/drawing/2014/main" id="{734E1A16-78F1-A741-BFC4-F6C226FF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985" y="1649240"/>
            <a:ext cx="493845" cy="493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33E85-4ABA-B449-A41B-2E5CC1477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007" y="1707721"/>
            <a:ext cx="356845" cy="356845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7BEADFE-AFCD-0D46-8D42-2EA81535B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58" y="3311653"/>
            <a:ext cx="6489357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4400" u="sng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Drink in moderation</a:t>
            </a:r>
          </a:p>
          <a:p>
            <a:pPr marL="0" indent="0" algn="ctr">
              <a:buNone/>
            </a:pPr>
            <a:r>
              <a:rPr lang="en-US" altLang="ko-KR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Drink in moderation</a:t>
            </a:r>
            <a:r>
              <a:rPr lang="ko-KR" altLang="en-U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은 </a:t>
            </a:r>
            <a:r>
              <a:rPr lang="ko-KR" altLang="en-US" sz="2000" dirty="0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절주를</a:t>
            </a:r>
            <a:r>
              <a:rPr lang="ko-KR" altLang="en-U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지향하는 사이트 입니다</a:t>
            </a:r>
            <a:r>
              <a:rPr lang="en-US" altLang="ko-KR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endParaRPr lang="ko-KR" altLang="en-US" sz="200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54CF174-C886-5C43-8BB5-837093E07ABB}"/>
              </a:ext>
            </a:extLst>
          </p:cNvPr>
          <p:cNvCxnSpPr>
            <a:cxnSpLocks/>
          </p:cNvCxnSpPr>
          <p:nvPr/>
        </p:nvCxnSpPr>
        <p:spPr>
          <a:xfrm>
            <a:off x="9992073" y="2064566"/>
            <a:ext cx="0" cy="417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5338D7-198A-0F45-98D3-9DE6D0AF40E3}"/>
              </a:ext>
            </a:extLst>
          </p:cNvPr>
          <p:cNvSpPr txBox="1"/>
          <p:nvPr/>
        </p:nvSpPr>
        <p:spPr>
          <a:xfrm>
            <a:off x="9090028" y="2484908"/>
            <a:ext cx="88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Log in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C0E75-6EA9-7344-B9F6-77F1E2F541C5}"/>
              </a:ext>
            </a:extLst>
          </p:cNvPr>
          <p:cNvSpPr txBox="1"/>
          <p:nvPr/>
        </p:nvSpPr>
        <p:spPr>
          <a:xfrm>
            <a:off x="9235020" y="3139344"/>
            <a:ext cx="77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Diary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CDC38-7000-4A42-9778-2CBF811EA5CE}"/>
              </a:ext>
            </a:extLst>
          </p:cNvPr>
          <p:cNvSpPr txBox="1"/>
          <p:nvPr/>
        </p:nvSpPr>
        <p:spPr>
          <a:xfrm>
            <a:off x="8997678" y="3755127"/>
            <a:ext cx="10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disease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131A6-3A61-F348-B334-9C2390A79464}"/>
              </a:ext>
            </a:extLst>
          </p:cNvPr>
          <p:cNvSpPr txBox="1"/>
          <p:nvPr/>
        </p:nvSpPr>
        <p:spPr>
          <a:xfrm>
            <a:off x="7726761" y="4414147"/>
            <a:ext cx="227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 drunken accident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71A9D-A404-284E-BF6E-CF9429FA53F2}"/>
              </a:ext>
            </a:extLst>
          </p:cNvPr>
          <p:cNvSpPr txBox="1"/>
          <p:nvPr/>
        </p:nvSpPr>
        <p:spPr>
          <a:xfrm>
            <a:off x="8023982" y="5096261"/>
            <a:ext cx="1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Alternative drink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81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80F7-53E3-DE40-9409-CE1F1ACB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디자인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설정 페이지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8B6342-EA07-DD49-AB1F-399B7E051ADD}"/>
              </a:ext>
            </a:extLst>
          </p:cNvPr>
          <p:cNvSpPr/>
          <p:nvPr/>
        </p:nvSpPr>
        <p:spPr>
          <a:xfrm>
            <a:off x="2199926" y="1707721"/>
            <a:ext cx="8043823" cy="4533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r>
              <a:rPr kumimoji="1" lang="en-US" altLang="ko-KR" dirty="0"/>
              <a:t>: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00830C-F03D-A94B-B961-69F8E0A16873}"/>
              </a:ext>
            </a:extLst>
          </p:cNvPr>
          <p:cNvSpPr/>
          <p:nvPr/>
        </p:nvSpPr>
        <p:spPr>
          <a:xfrm>
            <a:off x="2199927" y="1690688"/>
            <a:ext cx="8043823" cy="38623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래픽 6" descr="단일 톱니바퀴">
            <a:extLst>
              <a:ext uri="{FF2B5EF4-FFF2-40B4-BE49-F238E27FC236}">
                <a16:creationId xmlns:a16="http://schemas.microsoft.com/office/drawing/2014/main" id="{734E1A16-78F1-A741-BFC4-F6C226FF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985" y="1649240"/>
            <a:ext cx="493845" cy="49384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71A8AC-74AD-6344-9DD7-467A0534726C}"/>
              </a:ext>
            </a:extLst>
          </p:cNvPr>
          <p:cNvCxnSpPr/>
          <p:nvPr/>
        </p:nvCxnSpPr>
        <p:spPr>
          <a:xfrm>
            <a:off x="2558260" y="3490785"/>
            <a:ext cx="926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2380F61-FFAE-4D42-9418-4DBAE77B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88" y="3826259"/>
            <a:ext cx="846952" cy="725959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FC95795C-2142-144B-A484-4ED77E6F2FF3}"/>
              </a:ext>
            </a:extLst>
          </p:cNvPr>
          <p:cNvCxnSpPr>
            <a:cxnSpLocks/>
          </p:cNvCxnSpPr>
          <p:nvPr/>
        </p:nvCxnSpPr>
        <p:spPr>
          <a:xfrm>
            <a:off x="2653370" y="5049959"/>
            <a:ext cx="51199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614D24-5D4F-E14B-A4B8-E699A994B39B}"/>
              </a:ext>
            </a:extLst>
          </p:cNvPr>
          <p:cNvSpPr txBox="1"/>
          <p:nvPr/>
        </p:nvSpPr>
        <p:spPr>
          <a:xfrm>
            <a:off x="2607859" y="4415585"/>
            <a:ext cx="296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알림 문구를 지정해 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15D167-42EB-E84C-AF9F-4B6F12DCB4B5}"/>
              </a:ext>
            </a:extLst>
          </p:cNvPr>
          <p:cNvSpPr txBox="1"/>
          <p:nvPr/>
        </p:nvSpPr>
        <p:spPr>
          <a:xfrm>
            <a:off x="2202156" y="2762988"/>
            <a:ext cx="401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절제 목표 음주량을 등록해 주세요</a:t>
            </a:r>
            <a:r>
              <a:rPr kumimoji="1"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6632B-1AF6-BB4C-B6C2-5C78B10B6CD7}"/>
              </a:ext>
            </a:extLst>
          </p:cNvPr>
          <p:cNvSpPr txBox="1"/>
          <p:nvPr/>
        </p:nvSpPr>
        <p:spPr>
          <a:xfrm>
            <a:off x="2199925" y="3983552"/>
            <a:ext cx="56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전날 음주량을 초과했다면 알림을 받으시겠습니까</a:t>
            </a:r>
            <a:r>
              <a:rPr kumimoji="1"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7FB6D-2CEB-6443-8B82-B9E2D2010B29}"/>
              </a:ext>
            </a:extLst>
          </p:cNvPr>
          <p:cNvSpPr txBox="1"/>
          <p:nvPr/>
        </p:nvSpPr>
        <p:spPr>
          <a:xfrm>
            <a:off x="2607859" y="5255651"/>
            <a:ext cx="296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알림 시간을 지정해 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F426783-E14B-5F47-9A4C-008C5EECCD73}"/>
              </a:ext>
            </a:extLst>
          </p:cNvPr>
          <p:cNvCxnSpPr>
            <a:cxnSpLocks/>
          </p:cNvCxnSpPr>
          <p:nvPr/>
        </p:nvCxnSpPr>
        <p:spPr>
          <a:xfrm>
            <a:off x="2705920" y="5944950"/>
            <a:ext cx="4471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1F88DB-17AD-4D45-A9D5-70FB88C255B8}"/>
              </a:ext>
            </a:extLst>
          </p:cNvPr>
          <p:cNvCxnSpPr>
            <a:cxnSpLocks/>
          </p:cNvCxnSpPr>
          <p:nvPr/>
        </p:nvCxnSpPr>
        <p:spPr>
          <a:xfrm>
            <a:off x="3394348" y="5944950"/>
            <a:ext cx="4471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64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309</Words>
  <Application>Microsoft Macintosh PowerPoint</Application>
  <PresentationFormat>와이드스크린</PresentationFormat>
  <Paragraphs>189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절주 웹사이트 </vt:lpstr>
      <vt:lpstr>지난주 계획</vt:lpstr>
      <vt:lpstr>새로운 기능과 기능 보안</vt:lpstr>
      <vt:lpstr>웹 디자인(참고 사이트)</vt:lpstr>
      <vt:lpstr>웹 디자인(참고 사이트)</vt:lpstr>
      <vt:lpstr>웹 디자인(참고 사이트)</vt:lpstr>
      <vt:lpstr>웹 디자인(메인 페이지)</vt:lpstr>
      <vt:lpstr>웹 디자인(메인 페이지)</vt:lpstr>
      <vt:lpstr>웹 디자인(설정 페이지)</vt:lpstr>
      <vt:lpstr>웹 디자인(로그인 페이지)</vt:lpstr>
      <vt:lpstr>웹 디자인(다이어리 페이지)</vt:lpstr>
      <vt:lpstr>웹 디자인(질병 페이지)</vt:lpstr>
      <vt:lpstr>웹 디자인(사고 페이지)</vt:lpstr>
      <vt:lpstr>웹 디자인(대안 페이지)</vt:lpstr>
      <vt:lpstr>메인 페이지 배경사진</vt:lpstr>
      <vt:lpstr>메인 페이지 배경사진</vt:lpstr>
      <vt:lpstr>알고리즘</vt:lpstr>
      <vt:lpstr>차주계획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절주 웹사이트 </dc:title>
  <dc:creator>노영단</dc:creator>
  <cp:lastModifiedBy>노영단</cp:lastModifiedBy>
  <cp:revision>57</cp:revision>
  <dcterms:created xsi:type="dcterms:W3CDTF">2019-09-20T07:43:34Z</dcterms:created>
  <dcterms:modified xsi:type="dcterms:W3CDTF">2019-09-25T02:42:00Z</dcterms:modified>
</cp:coreProperties>
</file>